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6" r:id="rId6"/>
    <p:sldId id="267" r:id="rId7"/>
    <p:sldId id="262" r:id="rId8"/>
    <p:sldId id="268" r:id="rId9"/>
    <p:sldId id="264" r:id="rId10"/>
    <p:sldId id="269" r:id="rId11"/>
    <p:sldId id="270" r:id="rId12"/>
    <p:sldId id="27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714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88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苦杯</a:t>
            </a:r>
            <a:endParaRPr lang="en-US" sz="88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路</a:t>
            </a:r>
            <a:r>
              <a:rPr lang="en-US" altLang="zh-CN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22:39-46</a:t>
            </a:r>
            <a:endParaRPr lang="en-US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946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逃避？血气？自利？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313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“因为他预先所知道的人，就预先定下效法他儿子的模样，使他儿子在许多弟兄中作长子。 ”（罗</a:t>
            </a:r>
            <a:r>
              <a:rPr lang="en-US" altLang="zh-CN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8:29</a:t>
            </a:r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985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敞开在肢体中</a:t>
            </a:r>
            <a:endParaRPr lang="en-US" altLang="zh-CN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确信在话语中</a:t>
            </a:r>
            <a:endParaRPr lang="en-US" altLang="zh-CN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恳切在祷告中</a:t>
            </a:r>
            <a:endParaRPr lang="en-US" altLang="zh-CN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顺服在行动中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1540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逃避？直面？</a:t>
            </a:r>
            <a:endParaRPr lang="en-US" altLang="zh-CN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血气？祷告？</a:t>
            </a:r>
            <a:endParaRPr lang="en-US" altLang="zh-CN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自利？祂利？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079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“父阿，你若愿意，就把这杯撤去。然而不要成就我的意思，只要成就你的意思。”（路</a:t>
            </a:r>
            <a:r>
              <a:rPr lang="en-US" altLang="zh-CN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22:42</a:t>
            </a:r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366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神人耶稣，无所不能！</a:t>
            </a:r>
            <a:br>
              <a:rPr lang="en-US" altLang="zh-CN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客西马尼，忧伤惊恐？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054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把这杯撤去：原文是把这杯从我撤去，“我”使用了所有格</a:t>
            </a:r>
            <a:endParaRPr lang="en-US" altLang="zh-CN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撤：命令语气</a:t>
            </a:r>
            <a:endParaRPr lang="en-US" altLang="zh-CN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成就：命令语气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904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肉身之苦，精神之辱，灵魂之孤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388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降魔救人，生命传递</a:t>
            </a:r>
            <a:br>
              <a:rPr lang="en-US" altLang="zh-CN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身体兴起，国度建立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401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2343150"/>
            <a:ext cx="9144001" cy="1771650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有志者事竟成</a:t>
            </a:r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，破釜沉舟，</a:t>
            </a:r>
            <a:r>
              <a:rPr lang="zh-CN" altLang="en-US" sz="48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百二秦关</a:t>
            </a:r>
            <a:r>
              <a:rPr lang="en-US" altLang="zh-CN" sz="48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..</a:t>
            </a:r>
            <a:endParaRPr lang="en-US" sz="48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971800"/>
            <a:ext cx="9144000" cy="205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53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苦心人天不负</a:t>
            </a:r>
            <a:r>
              <a:rPr lang="zh-CN" altLang="en-US" sz="33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</a:t>
            </a:r>
            <a:r>
              <a:rPr lang="zh-CN" altLang="en-US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卧薪尝胆</a:t>
            </a:r>
            <a:r>
              <a:rPr lang="zh-CN" altLang="en-US" sz="33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</a:t>
            </a:r>
            <a:r>
              <a:rPr lang="zh-CN" altLang="en-US" sz="36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三千越甲</a:t>
            </a:r>
            <a:r>
              <a:rPr lang="en-US" altLang="zh-CN" sz="33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..</a:t>
            </a:r>
            <a:endParaRPr lang="en-US" sz="33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2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马云   </a:t>
            </a:r>
            <a:r>
              <a:rPr lang="zh-CN" altLang="en-US" sz="48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爱迪生</a:t>
            </a:r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</a:t>
            </a:r>
            <a:r>
              <a:rPr lang="zh-CN" altLang="en-US" sz="6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左丘明</a:t>
            </a:r>
            <a:endParaRPr lang="en-US" sz="6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95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司马迁</a:t>
            </a:r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</a:t>
            </a:r>
            <a:r>
              <a:rPr lang="zh-CN" altLang="en-US" sz="48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贝多芬</a:t>
            </a:r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海伦凯勒</a:t>
            </a:r>
            <a:endParaRPr lang="en-US" sz="6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324350"/>
            <a:ext cx="9144001" cy="1771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阳光总在风雨后，请相信有</a:t>
            </a:r>
            <a:r>
              <a:rPr lang="zh-CN" altLang="en-US" sz="3600" b="1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彩虹，风</a:t>
            </a:r>
            <a:r>
              <a:rPr lang="en-US" altLang="zh-CN" sz="3600" b="1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…</a:t>
            </a:r>
            <a:endParaRPr lang="en-US" sz="36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086350"/>
            <a:ext cx="9144001" cy="1771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不经历风雨怎么见彩虹，没有人能随随便便成功，把握</a:t>
            </a:r>
            <a:r>
              <a:rPr lang="en-US" altLang="zh-CN" sz="28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…</a:t>
            </a:r>
            <a:endParaRPr lang="en-US" sz="28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992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示弱，祷告，顺服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860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phfu061224\Desktop\苦杯\dark-blue-particle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599" y="-27883"/>
            <a:ext cx="10363200" cy="691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自由意志是用来顺服神的旨意</a:t>
            </a:r>
            <a:endParaRPr lang="en-US" sz="4000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rgbClr val="FFFF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27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311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Microsoft YaHei UI</vt:lpstr>
      <vt:lpstr>Arial</vt:lpstr>
      <vt:lpstr>Calibri</vt:lpstr>
      <vt:lpstr>Office Theme</vt:lpstr>
      <vt:lpstr>苦杯</vt:lpstr>
      <vt:lpstr>“父阿，你若愿意，就把这杯撤去。然而不要成就我的意思，只要成就你的意思。”（路22:42）</vt:lpstr>
      <vt:lpstr>神人耶稣，无所不能！ 客西马尼，忧伤惊恐？</vt:lpstr>
      <vt:lpstr>PowerPoint Presentation</vt:lpstr>
      <vt:lpstr>肉身之苦，精神之辱，灵魂之孤</vt:lpstr>
      <vt:lpstr>降魔救人，生命传递 身体兴起，国度建立</vt:lpstr>
      <vt:lpstr>有志者事竟成，破釜沉舟，百二秦关..</vt:lpstr>
      <vt:lpstr>示弱，祷告，顺服</vt:lpstr>
      <vt:lpstr>自由意志是用来顺服神的旨意</vt:lpstr>
      <vt:lpstr>逃避？血气？自利？</vt:lpstr>
      <vt:lpstr>“因为他预先所知道的人，就预先定下效法他儿子的模样，使他儿子在许多弟兄中作长子。 ”（罗8:29）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苦杯</dc:title>
  <dc:creator>josephfu061224</dc:creator>
  <cp:lastModifiedBy>Frank Cao</cp:lastModifiedBy>
  <cp:revision>19</cp:revision>
  <dcterms:created xsi:type="dcterms:W3CDTF">2006-08-16T00:00:00Z</dcterms:created>
  <dcterms:modified xsi:type="dcterms:W3CDTF">2018-07-18T12:52:24Z</dcterms:modified>
</cp:coreProperties>
</file>